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0" d="100"/>
          <a:sy n="80" d="100"/>
        </p:scale>
        <p:origin x="75" y="4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0C4C0A-236F-E74B-82AB-1D5F73610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83EAC27-36F8-BA41-8591-465D5ABC58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2B7AD9-27B5-5441-B667-FF4CBE1B5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FDB98ED-9BC6-6F4C-BD37-6858C79E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47B32F-9F8C-A844-A5FB-5A4766C12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69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1C603F-7AD3-1D48-92C9-140AEFFB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5097F8C-A2ED-AD45-A1A3-3A5B0B1C7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D9B842A-977E-1343-A370-60D3C4E71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35148E-6FF1-4642-B1F8-E40050073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36EBF3-7A46-C644-BC5B-99E994E2C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9914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32A4693-C1D9-014F-9EF2-B6EDFB4BE3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03602E6-EBBC-B242-A22A-8C8AC9B10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9FB160-0502-9841-A6F1-B129D8F3E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02EDDBD-95AA-E248-8637-253934611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F67EA8-697C-D348-992B-DD35C1E07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88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DE630A7-1FE3-B645-A85A-EEACEEE0B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DCCB01-4338-1745-B2D5-B2A8F2156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6D21B1-7F35-BB4D-9E38-E12D46E06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7BC9C0-0310-9048-92A2-ED02150C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80039D-7F98-C24E-91BE-4D9FEA3B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85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74DC71-6DF1-E045-81DF-749237BB7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1962B66-C185-5549-B049-2EF166D61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81EB432-93A2-2044-95D9-214304E20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2821AD-558B-024F-892A-2303247BF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AA9375-D238-B948-8701-AE73A5065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6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1EFED7-3DF6-D04A-9DB3-B066FD3EF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DD3960-CD07-7846-8188-BC7171FCB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BEFE2A9-C43F-CD46-AA3B-3141D8E2A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3E71CC2-FD55-E946-918B-55DC89D0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49B0BF5-48A3-254F-B989-699DB1F81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AA78052-EFF1-8642-B34D-12CF34205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25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3941B3-4CE1-4A4F-8FC1-1F96701A0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DA2DE9E-5D7F-7F43-8ABC-3C74B5540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00BCD79-DCFC-D741-A557-EE0AB3D20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CE62C5A-4B65-9747-B72A-40C052522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923500B-5B1F-9944-902B-F71C0A727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8BF974B-9934-5F4F-BB56-FE6E6EEA3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114DE49-0598-EA48-A39C-98F8EEDFA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50419E2-33CC-2841-9E52-6A8C2C46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323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43EF95-08F1-2049-A6F6-B0D2986ED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1A37CC7-E4FA-5A4C-9392-286DF28DD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20E8648-A82D-A147-9C61-77ABC2877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0BD26CC-B5B0-EF4C-B2AC-572BF982F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537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8BFCB31-B1C0-9C49-9497-5AA146D0C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4143769-B77A-0C4C-9581-14E17CAE9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FBDD732-12D2-E848-9E85-4B2D83AAC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2296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410721-F0FD-3347-8EFE-17579D32C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DC0EDF-E84B-734C-BCE0-A95542F91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074D926-5174-E848-B2B7-8AD2DDF73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1BD8A85-A884-A74E-B655-9A7528022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0ECEB79-7B85-7542-B2D2-424977257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6A8AD48-7480-524C-A884-028118EB1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06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039873-70C9-7F43-9312-B01F2244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84C60F1-8399-3443-99B9-82A8C41D05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F97FCC5-71D3-E14F-85A2-6BDBF7052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B1AEA2-0B33-CA41-AB30-81AEF2A5B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BF191E6-EE61-5E49-A8F9-0264F595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BFB891F-BDF7-7441-AD77-19ED8CAA7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72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BBD06FB-3DBE-0C44-A138-FCC4DA564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91335D4-0F2B-954C-9773-9A2C5E5A7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C9EDD9-4E61-174F-8AA9-613E903A63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05645-1114-724F-B1EF-904DA50975FE}" type="datetimeFigureOut">
              <a:rPr lang="tr-TR" smtClean="0"/>
              <a:t>21.02.2026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3A75F5-30B7-AD4A-818D-52E521AB66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DD8F2F-AFD9-3945-A097-3D626DD40D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8DEA4-3E5B-004B-BF91-D0BD68CC58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471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65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2218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murat gulsen</cp:lastModifiedBy>
  <cp:revision>2</cp:revision>
  <dcterms:created xsi:type="dcterms:W3CDTF">2026-02-16T11:50:08Z</dcterms:created>
  <dcterms:modified xsi:type="dcterms:W3CDTF">2026-02-21T10:36:25Z</dcterms:modified>
</cp:coreProperties>
</file>